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83C-E04D-4F3A-84FF-AB62CBA34AC5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CE79-C2CA-41D1-9B1C-B44C90FAD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83C-E04D-4F3A-84FF-AB62CBA34AC5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CE79-C2CA-41D1-9B1C-B44C90FAD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83C-E04D-4F3A-84FF-AB62CBA34AC5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CE79-C2CA-41D1-9B1C-B44C90FAD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83C-E04D-4F3A-84FF-AB62CBA34AC5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CE79-C2CA-41D1-9B1C-B44C90FAD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83C-E04D-4F3A-84FF-AB62CBA34AC5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CE79-C2CA-41D1-9B1C-B44C90FAD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83C-E04D-4F3A-84FF-AB62CBA34AC5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CE79-C2CA-41D1-9B1C-B44C90FAD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83C-E04D-4F3A-84FF-AB62CBA34AC5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CE79-C2CA-41D1-9B1C-B44C90FAD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83C-E04D-4F3A-84FF-AB62CBA34AC5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CE79-C2CA-41D1-9B1C-B44C90FAD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83C-E04D-4F3A-84FF-AB62CBA34AC5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CE79-C2CA-41D1-9B1C-B44C90FAD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83C-E04D-4F3A-84FF-AB62CBA34AC5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CE79-C2CA-41D1-9B1C-B44C90FAD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83C-E04D-4F3A-84FF-AB62CBA34AC5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CE79-C2CA-41D1-9B1C-B44C90FAD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C883C-E04D-4F3A-84FF-AB62CBA34AC5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CE79-C2CA-41D1-9B1C-B44C90FAD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ANALYSISMOF ORGANIC COMPOUNDS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ESTIMATION OF CARBON AND HYDROGEN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762000"/>
            <a:ext cx="6934200" cy="381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" y="5334000"/>
            <a:ext cx="644012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3750" y="4267200"/>
            <a:ext cx="58102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ESTIMATION OF NITROGEN</a:t>
            </a:r>
            <a:endParaRPr lang="en-US" dirty="0"/>
          </a:p>
        </p:txBody>
      </p:sp>
      <p:sp>
        <p:nvSpPr>
          <p:cNvPr id="2050" name="AutoShape 2" descr="Image result for estimation of NITROG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14400"/>
            <a:ext cx="687184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86000" y="3886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DUMAS METHOD</a:t>
            </a:r>
            <a:endParaRPr lang="en-US" dirty="0"/>
          </a:p>
        </p:txBody>
      </p:sp>
      <p:sp>
        <p:nvSpPr>
          <p:cNvPr id="2054" name="AutoShape 6" descr="Image result for estimation of NITROGEN FORMU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https://www.sarthaks.com/?qa=blob&amp;qa_blobid=531771493755274536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7" name="Picture 9" descr="E:\Physics\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992806"/>
            <a:ext cx="7543800" cy="1865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6" name="AutoShape 2" descr="E:\Physics\main-qimg-bf8d96c0b86905b37b81f5dd551bc86c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E:\Physics\main-qimg-bf8d96c0b86905b37b81f5dd551bc86c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9" name="Picture 5" descr="E:\Physics\slide_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7410" name="Picture 2" descr="E:\Physics\image-2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62200"/>
            <a:ext cx="7986974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E:\Physics\Kjeldahl’s+Method+Calculation+The+equivalent+weight+of+NH3+is+17+g_eq;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ESTIMATION OF  SULPHUR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990600"/>
            <a:ext cx="6477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6" name="Picture 6" descr="Image result for estimation of calculation BY CARI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962400"/>
            <a:ext cx="86868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E:\Physics\15338505808_a0ef58a456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HALOGENS</a:t>
            </a:r>
            <a:endParaRPr lang="en-US" dirty="0"/>
          </a:p>
        </p:txBody>
      </p:sp>
      <p:sp>
        <p:nvSpPr>
          <p:cNvPr id="21506" name="AutoShape 2" descr="Image result for estimation of halogens by carius meth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AutoShape 2" descr="Image result for halogen esti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sns\Desktop\halotg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133600"/>
            <a:ext cx="70104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</Words>
  <Application>Microsoft Office PowerPoint</Application>
  <PresentationFormat>On-screen Show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QUANTITATIVE ANALYSISMOF ORGANIC COMPOUNDS</vt:lpstr>
      <vt:lpstr>ESTIMATION OF CARBON AND HYDROGEN</vt:lpstr>
      <vt:lpstr>ESTIMATION OF NITROGEN</vt:lpstr>
      <vt:lpstr>Slide 4</vt:lpstr>
      <vt:lpstr>CALCULATION</vt:lpstr>
      <vt:lpstr>Slide 6</vt:lpstr>
      <vt:lpstr>ESTIMATION OF  SULPHUR </vt:lpstr>
      <vt:lpstr>Slide 8</vt:lpstr>
      <vt:lpstr>ESTIMATION OF HALOGENS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ANALYSISMOF ORGANIC COMPOUNDS</dc:title>
  <dc:creator>sns</dc:creator>
  <cp:lastModifiedBy>sns</cp:lastModifiedBy>
  <cp:revision>5</cp:revision>
  <dcterms:created xsi:type="dcterms:W3CDTF">2019-12-03T04:56:17Z</dcterms:created>
  <dcterms:modified xsi:type="dcterms:W3CDTF">2019-12-04T05:28:48Z</dcterms:modified>
</cp:coreProperties>
</file>